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8" r:id="rId6"/>
    <p:sldId id="271" r:id="rId7"/>
    <p:sldId id="27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1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B0C750-991C-48DE-BF8F-3F2182B18CCE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B1C351-34E0-4768-ACA3-15BD61381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0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8C4-22DF-4F09-B40A-812DE681D8F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_provi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0419"/>
            <a:ext cx="9144000" cy="4037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643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Republic of Panama Provinces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8288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Caribbean Sea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953000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Pacific Ocean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5257800" cy="3519684"/>
          </a:xfrm>
          <a:prstGeom prst="rect">
            <a:avLst/>
          </a:prstGeom>
        </p:spPr>
      </p:pic>
      <p:pic>
        <p:nvPicPr>
          <p:cNvPr id="2" name="Picture 1" descr="DSC_0239.JPG"/>
          <p:cNvPicPr>
            <a:picLocks noChangeAspect="1"/>
          </p:cNvPicPr>
          <p:nvPr/>
        </p:nvPicPr>
        <p:blipFill>
          <a:blip r:embed="rId3" cstate="print"/>
          <a:srcRect l="25833" t="10000" r="31667" b="3333"/>
          <a:stretch>
            <a:fillRect/>
          </a:stretch>
        </p:blipFill>
        <p:spPr>
          <a:xfrm>
            <a:off x="5257800" y="381000"/>
            <a:ext cx="38862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523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PET Distribution in Dari</a:t>
            </a:r>
            <a:r>
              <a:rPr lang="en-US" sz="2400" dirty="0" smtClean="0">
                <a:latin typeface="Comic Sans MS"/>
              </a:rPr>
              <a:t>é</a:t>
            </a:r>
            <a:r>
              <a:rPr lang="en-US" sz="2400" dirty="0" smtClean="0">
                <a:latin typeface="Comic Sans MS" pitchFamily="66" charset="0"/>
              </a:rPr>
              <a:t>n Province</a:t>
            </a:r>
          </a:p>
          <a:p>
            <a:r>
              <a:rPr lang="en-US" sz="2400" dirty="0" smtClean="0">
                <a:latin typeface="Comic Sans MS" pitchFamily="66" charset="0"/>
              </a:rPr>
              <a:t>(Personal Energy Transportation)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98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1000"/>
            <a:ext cx="4572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42466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Rotoract</a:t>
            </a:r>
            <a:r>
              <a:rPr lang="en-US" sz="2800" dirty="0" smtClean="0">
                <a:latin typeface="Comic Sans MS" pitchFamily="66" charset="0"/>
              </a:rPr>
              <a:t> Club members</a:t>
            </a:r>
          </a:p>
          <a:p>
            <a:r>
              <a:rPr lang="en-US" sz="2800" dirty="0" smtClean="0">
                <a:latin typeface="Comic Sans MS" pitchFamily="66" charset="0"/>
              </a:rPr>
              <a:t>installing </a:t>
            </a:r>
            <a:r>
              <a:rPr lang="en-US" sz="2800" dirty="0" err="1" smtClean="0">
                <a:latin typeface="Comic Sans MS" pitchFamily="66" charset="0"/>
              </a:rPr>
              <a:t>HydrAid</a:t>
            </a:r>
            <a:r>
              <a:rPr lang="en-US" sz="2800" dirty="0" smtClean="0">
                <a:latin typeface="Comic Sans MS" pitchFamily="66" charset="0"/>
              </a:rPr>
              <a:t> BSF’s</a:t>
            </a:r>
          </a:p>
          <a:p>
            <a:r>
              <a:rPr lang="en-US" sz="2800" dirty="0" smtClean="0">
                <a:latin typeface="Comic Sans MS" pitchFamily="66" charset="0"/>
              </a:rPr>
              <a:t>in the village of</a:t>
            </a:r>
          </a:p>
          <a:p>
            <a:r>
              <a:rPr lang="en-US" sz="2800" dirty="0" err="1" smtClean="0">
                <a:latin typeface="Comic Sans MS" pitchFamily="66" charset="0"/>
              </a:rPr>
              <a:t>Chumicosa</a:t>
            </a:r>
            <a:r>
              <a:rPr lang="en-US" sz="2800" dirty="0" smtClean="0">
                <a:latin typeface="Comic Sans MS" pitchFamily="66" charset="0"/>
              </a:rPr>
              <a:t>, Panama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DSC02001.jpeg"/>
          <p:cNvPicPr>
            <a:picLocks noChangeAspect="1"/>
          </p:cNvPicPr>
          <p:nvPr/>
        </p:nvPicPr>
        <p:blipFill>
          <a:blip r:embed="rId3" cstate="print"/>
          <a:srcRect l="16250" t="26667" r="35000"/>
          <a:stretch>
            <a:fillRect/>
          </a:stretch>
        </p:blipFill>
        <p:spPr>
          <a:xfrm>
            <a:off x="609600" y="3124200"/>
            <a:ext cx="2971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0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31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H. Powers</dc:creator>
  <cp:lastModifiedBy>Steve Dulle</cp:lastModifiedBy>
  <cp:revision>40</cp:revision>
  <dcterms:created xsi:type="dcterms:W3CDTF">2014-01-21T04:54:22Z</dcterms:created>
  <dcterms:modified xsi:type="dcterms:W3CDTF">2015-10-22T14:53:48Z</dcterms:modified>
</cp:coreProperties>
</file>